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63" autoAdjust="0"/>
    <p:restoredTop sz="94660"/>
  </p:normalViewPr>
  <p:slideViewPr>
    <p:cSldViewPr>
      <p:cViewPr>
        <p:scale>
          <a:sx n="62" d="100"/>
          <a:sy n="62" d="100"/>
        </p:scale>
        <p:origin x="-870" y="-13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 userDrawn="1"/>
        </p:nvGrpSpPr>
        <p:grpSpPr>
          <a:xfrm>
            <a:off x="-1" y="6324600"/>
            <a:ext cx="12188826" cy="533400"/>
            <a:chOff x="-1" y="6324600"/>
            <a:chExt cx="12188826" cy="533400"/>
          </a:xfrm>
        </p:grpSpPr>
        <p:sp>
          <p:nvSpPr>
            <p:cNvPr id="12" name="Rectangle 11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8" name="Picture 7" descr="white-bar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73414" y="1905001"/>
            <a:ext cx="1023988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73413" y="4344989"/>
            <a:ext cx="1023988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1411553"/>
            <a:ext cx="1117309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88826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414" y="649805"/>
            <a:ext cx="8608233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 i="1">
                <a:gradFill flip="none" rotWithShape="1">
                  <a:gsLst>
                    <a:gs pos="0">
                      <a:srgbClr val="FFFFB9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915" y="4645615"/>
            <a:ext cx="7430435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5232" y="2355850"/>
            <a:ext cx="9898063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2000" b="1" i="0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4" name="Group 7"/>
          <p:cNvGrpSpPr/>
          <p:nvPr userDrawn="1"/>
        </p:nvGrpSpPr>
        <p:grpSpPr>
          <a:xfrm>
            <a:off x="-1" y="6324600"/>
            <a:ext cx="12188826" cy="533400"/>
            <a:chOff x="-1" y="6324600"/>
            <a:chExt cx="12188826" cy="53340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6856412" y="6324600"/>
              <a:ext cx="5332413" cy="533400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lt1">
                    <a:shade val="675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10" name="Picture 9" descr="white-bar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-1" y="6324600"/>
              <a:ext cx="12188825" cy="5334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7868" y="1411552"/>
            <a:ext cx="11173090" cy="2210862"/>
          </a:xfrm>
        </p:spPr>
        <p:txBody>
          <a:bodyPr/>
          <a:lstStyle>
            <a:lvl1pPr>
              <a:lnSpc>
                <a:spcPct val="90000"/>
              </a:lnSpc>
              <a:buFontTx/>
              <a:buBlip>
                <a:blip r:embed="rId2"/>
              </a:buBlip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68" y="1412875"/>
            <a:ext cx="1117309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868" y="1411553"/>
            <a:ext cx="5484971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411553"/>
            <a:ext cx="5484971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68" y="1411553"/>
            <a:ext cx="5484971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867" y="2174875"/>
            <a:ext cx="5484971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29" y="1411553"/>
            <a:ext cx="548792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48920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07868" y="1411553"/>
            <a:ext cx="1117309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228600"/>
            <a:ext cx="11165020" cy="747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1420813"/>
            <a:ext cx="11165020" cy="2128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kumimoji="0" lang="en-US" sz="5400" b="0" i="0" u="none" strike="noStrike" kern="1200" cap="none" spc="-150" normalizeH="0" baseline="0" noProof="0" dirty="0">
          <a:ln w="11430"/>
          <a:gradFill flip="none" rotWithShape="1">
            <a:gsLst>
              <a:gs pos="0">
                <a:srgbClr val="FFFFB9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uLnTx/>
          <a:uFillTx/>
          <a:latin typeface="+mj-lt"/>
          <a:ea typeface="+mn-ea"/>
          <a:cs typeface="+mn-cs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32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1pPr>
      <a:lvl2pPr marL="857250" indent="-400050" algn="l" defTabSz="914363" rtl="0" eaLnBrk="1" latinLnBrk="0" hangingPunct="1">
        <a:lnSpc>
          <a:spcPct val="90000"/>
        </a:lnSpc>
        <a:spcBef>
          <a:spcPct val="20000"/>
        </a:spcBef>
        <a:buSzPct val="85000"/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2pPr>
      <a:lvl3pPr marL="1258888" indent="-401638" algn="l" defTabSz="914363" rtl="0" eaLnBrk="1" latinLnBrk="0" hangingPunct="1">
        <a:lnSpc>
          <a:spcPct val="90000"/>
        </a:lnSpc>
        <a:spcBef>
          <a:spcPct val="20000"/>
        </a:spcBef>
        <a:buSzPct val="85000"/>
        <a:buFontTx/>
        <a:buBlip>
          <a:blip r:embed="rId14"/>
        </a:buBlip>
        <a:defRPr sz="24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SzPct val="85000"/>
        <a:buFontTx/>
        <a:buBlip>
          <a:blip r:embed="rId14"/>
        </a:buBlip>
        <a:defRPr sz="24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SzPct val="85000"/>
        <a:buFontTx/>
        <a:buBlip>
          <a:blip r:embed="rId14"/>
        </a:buBlip>
        <a:defRPr sz="2400" kern="1200">
          <a:solidFill>
            <a:schemeClr val="tx1"/>
          </a:solidFill>
          <a:effectLst>
            <a:outerShdw blurRad="63500" dist="38100" dir="2700000" algn="tl" rotWithShape="0">
              <a:prstClr val="black">
                <a:alpha val="20000"/>
              </a:prst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MISP</a:t>
            </a:r>
            <a:r>
              <a:rPr dirty="0" smtClean="0"/>
              <a:t> in SRH in post disaster situation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1844" y="4365104"/>
            <a:ext cx="10239883" cy="1298589"/>
          </a:xfrm>
        </p:spPr>
        <p:txBody>
          <a:bodyPr/>
          <a:lstStyle/>
          <a:p>
            <a:r>
              <a:rPr lang="en-US" b="1" dirty="0" err="1" smtClean="0"/>
              <a:t>Kalyani</a:t>
            </a:r>
            <a:r>
              <a:rPr lang="en-US" b="1" dirty="0" smtClean="0"/>
              <a:t> Raj</a:t>
            </a:r>
          </a:p>
          <a:p>
            <a:r>
              <a:rPr lang="en-US" dirty="0" smtClean="0"/>
              <a:t>Member In Charge</a:t>
            </a:r>
          </a:p>
          <a:p>
            <a:r>
              <a:rPr lang="en-US" dirty="0" smtClean="0"/>
              <a:t>All India Women’s Conference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KRAJ~1\AppData\Local\Temp\Rar$DR75.577\DSC02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38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525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KRAJ~1\AppData\Local\Temp\Rar$DR75.688\DSC02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45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KRAJ~1\AppData\Local\Temp\Rar$DR37.688\DSC021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0937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KRAJ~1\AppData\Local\Temp\Rar$DR15.688\DSC02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173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500042"/>
            <a:ext cx="11165020" cy="1428760"/>
          </a:xfrm>
        </p:spPr>
        <p:txBody>
          <a:bodyPr/>
          <a:lstStyle/>
          <a:p>
            <a:r>
              <a:rPr lang="en-IN" dirty="0" smtClean="0"/>
              <a:t>          OUTCOME  OF  </a:t>
            </a:r>
            <a:r>
              <a:rPr lang="en-IN" dirty="0" err="1" smtClean="0"/>
              <a:t>MISP</a:t>
            </a:r>
            <a:r>
              <a:rPr lang="en-IN" dirty="0" smtClean="0"/>
              <a:t>  TRAINING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868" y="1411552"/>
            <a:ext cx="11173090" cy="4235006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Around 500 women benefitted from the initial training </a:t>
            </a:r>
          </a:p>
          <a:p>
            <a:endParaRPr lang="en-IN" dirty="0" smtClean="0"/>
          </a:p>
          <a:p>
            <a:r>
              <a:rPr lang="en-IN" dirty="0" smtClean="0"/>
              <a:t>Onward trainings by the Trainers in different regions</a:t>
            </a:r>
          </a:p>
          <a:p>
            <a:endParaRPr lang="en-IN" dirty="0" smtClean="0"/>
          </a:p>
          <a:p>
            <a:r>
              <a:rPr lang="en-IN" dirty="0" smtClean="0"/>
              <a:t>Members working on Community based DR plans</a:t>
            </a:r>
          </a:p>
          <a:p>
            <a:endParaRPr lang="en-IN" dirty="0" smtClean="0"/>
          </a:p>
          <a:p>
            <a:r>
              <a:rPr lang="en-IN" dirty="0" smtClean="0"/>
              <a:t>Better co-ordination with local agency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932" y="1700808"/>
            <a:ext cx="770485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 you</a:t>
            </a:r>
            <a:endParaRPr lang="en-US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13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876" y="500042"/>
            <a:ext cx="10239883" cy="713876"/>
          </a:xfrm>
        </p:spPr>
        <p:txBody>
          <a:bodyPr/>
          <a:lstStyle/>
          <a:p>
            <a:r>
              <a:rPr dirty="0" smtClean="0"/>
              <a:t>                       What  is  MISP             </a:t>
            </a:r>
            <a:br>
              <a:rPr dirty="0" smtClean="0"/>
            </a:br>
            <a:r>
              <a:rPr dirty="0" smtClean="0"/>
              <a:t>                     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3413" y="1428736"/>
            <a:ext cx="10239883" cy="4357717"/>
          </a:xfrm>
        </p:spPr>
        <p:txBody>
          <a:bodyPr/>
          <a:lstStyle/>
          <a:p>
            <a:r>
              <a:rPr lang="en-IN" dirty="0" smtClean="0"/>
              <a:t>Minimum    :    basic, limited reproductive health</a:t>
            </a:r>
          </a:p>
          <a:p>
            <a:endParaRPr lang="en-IN" dirty="0" smtClean="0"/>
          </a:p>
          <a:p>
            <a:r>
              <a:rPr lang="en-IN" dirty="0" smtClean="0"/>
              <a:t>Initial            :    for use in emergency without site specific </a:t>
            </a:r>
          </a:p>
          <a:p>
            <a:r>
              <a:rPr lang="en-IN" dirty="0" smtClean="0"/>
              <a:t>                           need assessment</a:t>
            </a:r>
          </a:p>
          <a:p>
            <a:endParaRPr lang="en-IN" dirty="0" smtClean="0"/>
          </a:p>
          <a:p>
            <a:r>
              <a:rPr lang="en-IN" dirty="0" smtClean="0"/>
              <a:t>Service         :    services to be delivered to the women in </a:t>
            </a:r>
          </a:p>
          <a:p>
            <a:r>
              <a:rPr lang="en-IN" dirty="0" smtClean="0"/>
              <a:t>                           displaced population</a:t>
            </a:r>
          </a:p>
          <a:p>
            <a:endParaRPr lang="en-IN" dirty="0" smtClean="0"/>
          </a:p>
          <a:p>
            <a:r>
              <a:rPr lang="en-IN" dirty="0" smtClean="0"/>
              <a:t>Package        :   Supplies &amp; activities, co-ordination and </a:t>
            </a:r>
          </a:p>
          <a:p>
            <a:r>
              <a:rPr lang="en-IN" dirty="0" smtClean="0"/>
              <a:t>                           planning 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876" y="500042"/>
            <a:ext cx="10239883" cy="713876"/>
          </a:xfrm>
        </p:spPr>
        <p:txBody>
          <a:bodyPr/>
          <a:lstStyle/>
          <a:p>
            <a:r>
              <a:rPr dirty="0" smtClean="0"/>
              <a:t>                        Goal  of  MISP             </a:t>
            </a:r>
            <a:br>
              <a:rPr dirty="0" smtClean="0"/>
            </a:br>
            <a:r>
              <a:rPr dirty="0" smtClean="0"/>
              <a:t>                     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3413" y="1428736"/>
            <a:ext cx="10239883" cy="4929222"/>
          </a:xfrm>
        </p:spPr>
        <p:txBody>
          <a:bodyPr/>
          <a:lstStyle/>
          <a:p>
            <a:endParaRPr lang="en-IN" dirty="0" smtClean="0"/>
          </a:p>
          <a:p>
            <a:r>
              <a:rPr lang="en-IN" dirty="0" smtClean="0"/>
              <a:t>To increase access to </a:t>
            </a:r>
            <a:r>
              <a:rPr lang="en-IN" dirty="0" err="1" smtClean="0"/>
              <a:t>SRH</a:t>
            </a:r>
            <a:r>
              <a:rPr lang="en-IN" dirty="0" smtClean="0"/>
              <a:t> information and services for population displaced by disaster – man-made or natural</a:t>
            </a:r>
          </a:p>
          <a:p>
            <a:endParaRPr lang="en-IN" dirty="0" smtClean="0"/>
          </a:p>
          <a:p>
            <a:r>
              <a:rPr lang="en-IN" dirty="0" smtClean="0"/>
              <a:t>through : </a:t>
            </a:r>
          </a:p>
          <a:p>
            <a:endParaRPr lang="en-IN" dirty="0" smtClean="0"/>
          </a:p>
          <a:p>
            <a:r>
              <a:rPr lang="en-IN" dirty="0" smtClean="0"/>
              <a:t>Capacity building</a:t>
            </a:r>
          </a:p>
          <a:p>
            <a:r>
              <a:rPr lang="en-IN" dirty="0" smtClean="0"/>
              <a:t>Strengthening the co-ordination of </a:t>
            </a:r>
            <a:r>
              <a:rPr lang="en-IN" dirty="0" err="1" smtClean="0"/>
              <a:t>SRH</a:t>
            </a:r>
            <a:r>
              <a:rPr lang="en-IN" dirty="0" smtClean="0"/>
              <a:t> response measures &amp;</a:t>
            </a:r>
          </a:p>
          <a:p>
            <a:r>
              <a:rPr lang="en-IN" dirty="0" smtClean="0"/>
              <a:t>Raise awareness on </a:t>
            </a:r>
            <a:r>
              <a:rPr lang="en-IN" dirty="0" err="1" smtClean="0"/>
              <a:t>SRH</a:t>
            </a:r>
            <a:r>
              <a:rPr lang="en-IN" dirty="0" smtClean="0"/>
              <a:t> in disaster; leading to </a:t>
            </a:r>
          </a:p>
          <a:p>
            <a:endParaRPr lang="en-IN" dirty="0" smtClean="0"/>
          </a:p>
          <a:p>
            <a:r>
              <a:rPr lang="en-IN" dirty="0" smtClean="0"/>
              <a:t>Effective and timely response to </a:t>
            </a:r>
            <a:r>
              <a:rPr lang="en-IN" dirty="0" err="1" smtClean="0"/>
              <a:t>SRH</a:t>
            </a:r>
            <a:r>
              <a:rPr lang="en-IN" dirty="0" smtClean="0"/>
              <a:t> needs in disaster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	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876" y="500042"/>
            <a:ext cx="10239883" cy="713876"/>
          </a:xfrm>
        </p:spPr>
        <p:txBody>
          <a:bodyPr/>
          <a:lstStyle/>
          <a:p>
            <a:r>
              <a:rPr smtClean="0"/>
              <a:t>                    Module  of  MISP             </a:t>
            </a:r>
            <a:br>
              <a:rPr smtClean="0"/>
            </a:br>
            <a:r>
              <a:rPr smtClean="0"/>
              <a:t>                     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3413" y="1428736"/>
            <a:ext cx="10239883" cy="4929222"/>
          </a:xfrm>
        </p:spPr>
        <p:txBody>
          <a:bodyPr/>
          <a:lstStyle/>
          <a:p>
            <a:endParaRPr lang="en-IN" sz="2800" dirty="0" smtClean="0"/>
          </a:p>
          <a:p>
            <a:r>
              <a:rPr lang="en-IN" sz="2800" dirty="0" smtClean="0"/>
              <a:t>A </a:t>
            </a:r>
            <a:r>
              <a:rPr lang="en-IN" sz="2800" dirty="0" smtClean="0"/>
              <a:t>joint initiative of National Disaster Management Authority of India and </a:t>
            </a:r>
            <a:r>
              <a:rPr lang="en-IN" sz="2800" dirty="0" err="1" smtClean="0"/>
              <a:t>UNFPA</a:t>
            </a:r>
            <a:r>
              <a:rPr lang="en-IN" sz="2800" dirty="0" smtClean="0"/>
              <a:t>  to achieve its goal through : </a:t>
            </a:r>
          </a:p>
          <a:p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Increasing state and district capacity to implement the </a:t>
            </a:r>
            <a:r>
              <a:rPr lang="en-IN" sz="2800" dirty="0" err="1" smtClean="0"/>
              <a:t>MISP</a:t>
            </a:r>
            <a:r>
              <a:rPr lang="en-IN" sz="2800" dirty="0" smtClean="0"/>
              <a:t> </a:t>
            </a:r>
          </a:p>
          <a:p>
            <a:r>
              <a:rPr lang="en-IN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Strengthening coordination of </a:t>
            </a:r>
            <a:r>
              <a:rPr lang="en-IN" sz="2800" dirty="0" err="1" smtClean="0"/>
              <a:t>SRH</a:t>
            </a:r>
            <a:r>
              <a:rPr lang="en-IN" sz="2800" dirty="0" smtClean="0"/>
              <a:t> stakeholders and activities</a:t>
            </a:r>
          </a:p>
          <a:p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Responding in a timely and effective manner to </a:t>
            </a:r>
            <a:r>
              <a:rPr lang="en-IN" sz="2800" dirty="0" err="1" smtClean="0"/>
              <a:t>SRH</a:t>
            </a:r>
            <a:r>
              <a:rPr lang="en-IN" sz="2800" dirty="0" smtClean="0"/>
              <a:t> needs    </a:t>
            </a:r>
          </a:p>
          <a:p>
            <a:r>
              <a:rPr lang="en-IN" sz="2800" dirty="0" smtClean="0"/>
              <a:t>   </a:t>
            </a:r>
          </a:p>
          <a:p>
            <a:r>
              <a:rPr lang="en-IN" sz="2800" dirty="0" smtClean="0"/>
              <a:t>	</a:t>
            </a:r>
          </a:p>
          <a:p>
            <a:r>
              <a:rPr lang="en-IN" sz="2800" dirty="0" smtClean="0"/>
              <a:t>	</a:t>
            </a:r>
          </a:p>
          <a:p>
            <a:endParaRPr lang="en-IN" sz="2800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	</a:t>
            </a:r>
          </a:p>
          <a:p>
            <a:endParaRPr lang="en-IN" dirty="0" smtClean="0"/>
          </a:p>
          <a:p>
            <a:r>
              <a:rPr lang="en-IN" dirty="0" smtClean="0"/>
              <a:t> *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876" y="500042"/>
            <a:ext cx="10239883" cy="713876"/>
          </a:xfrm>
        </p:spPr>
        <p:txBody>
          <a:bodyPr/>
          <a:lstStyle/>
          <a:p>
            <a:r>
              <a:rPr dirty="0" smtClean="0"/>
              <a:t>                   Uniqueness  of  MISP             </a:t>
            </a:r>
            <a:br>
              <a:rPr dirty="0" smtClean="0"/>
            </a:br>
            <a:r>
              <a:rPr dirty="0" smtClean="0"/>
              <a:t>                     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3413" y="1428736"/>
            <a:ext cx="10239883" cy="492922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sz="2800" dirty="0" smtClean="0"/>
              <a:t>     First national initiative to address </a:t>
            </a:r>
            <a:r>
              <a:rPr lang="en-IN" sz="2800" dirty="0" err="1" smtClean="0"/>
              <a:t>SRH</a:t>
            </a:r>
            <a:r>
              <a:rPr lang="en-IN" sz="2800" dirty="0" smtClean="0"/>
              <a:t> in disaster through </a:t>
            </a:r>
          </a:p>
          <a:p>
            <a:r>
              <a:rPr lang="en-IN" sz="2800" dirty="0" smtClean="0"/>
              <a:t>       capacity building </a:t>
            </a:r>
          </a:p>
          <a:p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Integrating </a:t>
            </a:r>
            <a:r>
              <a:rPr lang="en-IN" sz="2800" dirty="0" err="1" smtClean="0"/>
              <a:t>MISP</a:t>
            </a:r>
            <a:r>
              <a:rPr lang="en-IN" sz="2800" dirty="0" smtClean="0"/>
              <a:t> in State &amp; district disaster and health plans</a:t>
            </a:r>
          </a:p>
          <a:p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Inter-agency collaborative approach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Bridging the gap between immediate relief &amp; development</a:t>
            </a:r>
          </a:p>
          <a:p>
            <a:r>
              <a:rPr lang="en-IN" sz="2800" dirty="0" smtClean="0"/>
              <a:t>      </a:t>
            </a:r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A comprehensive </a:t>
            </a:r>
            <a:r>
              <a:rPr lang="en-IN" sz="2800" dirty="0" err="1" smtClean="0"/>
              <a:t>SRH</a:t>
            </a:r>
            <a:r>
              <a:rPr lang="en-IN" sz="2800" dirty="0" smtClean="0"/>
              <a:t> package designed by policy makers, </a:t>
            </a:r>
          </a:p>
          <a:p>
            <a:r>
              <a:rPr lang="en-IN" sz="2800" dirty="0" smtClean="0"/>
              <a:t>      &amp; UN agency, implemented through </a:t>
            </a:r>
            <a:r>
              <a:rPr lang="en-IN" sz="2800" dirty="0" err="1" smtClean="0"/>
              <a:t>CSOs</a:t>
            </a:r>
            <a:endParaRPr lang="en-IN" sz="2800" dirty="0" smtClean="0"/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	</a:t>
            </a:r>
          </a:p>
          <a:p>
            <a:endParaRPr lang="en-IN" sz="2800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	</a:t>
            </a:r>
          </a:p>
          <a:p>
            <a:endParaRPr lang="en-IN" dirty="0" smtClean="0"/>
          </a:p>
          <a:p>
            <a:r>
              <a:rPr lang="en-IN" dirty="0" smtClean="0"/>
              <a:t> * </a:t>
            </a:r>
            <a:endParaRPr lang="en-I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876" y="500042"/>
            <a:ext cx="10239883" cy="713876"/>
          </a:xfrm>
        </p:spPr>
        <p:txBody>
          <a:bodyPr/>
          <a:lstStyle/>
          <a:p>
            <a:r>
              <a:rPr smtClean="0"/>
              <a:t>            Topics  covered  under  MISP             </a:t>
            </a:r>
            <a:br>
              <a:rPr smtClean="0"/>
            </a:br>
            <a:r>
              <a:rPr smtClean="0"/>
              <a:t>                     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73413" y="1428736"/>
            <a:ext cx="10239883" cy="4929222"/>
          </a:xfrm>
        </p:spPr>
        <p:txBody>
          <a:bodyPr/>
          <a:lstStyle/>
          <a:p>
            <a:pPr lvl="1"/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 Overview of </a:t>
            </a:r>
            <a:r>
              <a:rPr lang="en-IN" sz="2800" dirty="0" err="1" smtClean="0"/>
              <a:t>SRH</a:t>
            </a:r>
            <a:r>
              <a:rPr lang="en-IN" sz="2800" dirty="0" smtClean="0"/>
              <a:t> in disaster 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  Institutional &amp; Co-ordination mechanism 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  Sexual and Gender based violence 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  Maternal and new born health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  </a:t>
            </a:r>
            <a:r>
              <a:rPr lang="en-IN" sz="2800" dirty="0" err="1" smtClean="0"/>
              <a:t>SRH</a:t>
            </a:r>
            <a:r>
              <a:rPr lang="en-IN" sz="2800" dirty="0" smtClean="0"/>
              <a:t> supplies and logistics</a:t>
            </a:r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pPr>
              <a:buFont typeface="Arial" pitchFamily="34" charset="0"/>
              <a:buChar char="•"/>
            </a:pPr>
            <a:r>
              <a:rPr lang="en-IN" sz="2800" dirty="0" smtClean="0"/>
              <a:t>       Monitoring and action planning</a:t>
            </a:r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endParaRPr lang="en-IN" sz="2800" dirty="0" smtClean="0"/>
          </a:p>
          <a:p>
            <a:pPr>
              <a:buFont typeface="Arial" pitchFamily="34" charset="0"/>
              <a:buChar char="•"/>
            </a:pP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	</a:t>
            </a:r>
          </a:p>
          <a:p>
            <a:endParaRPr lang="en-IN" sz="2800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	</a:t>
            </a:r>
          </a:p>
          <a:p>
            <a:endParaRPr lang="en-IN" dirty="0" smtClean="0"/>
          </a:p>
          <a:p>
            <a:r>
              <a:rPr lang="en-IN" dirty="0" smtClean="0"/>
              <a:t> * </a:t>
            </a: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KRAJ~1\AppData\Local\Temp\Rar$DR50.872\DSC02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532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KRAJ~1\AppData\Local\Temp\Rar$DR83.576\DSC02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014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KRAJ~1\AppData\Local\Temp\Rar$DR75.576\DSC02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975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Feathered_Lime_Green 16x9 Template Segoe">
  <a:themeElements>
    <a:clrScheme name="Template-light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69BBC6-50EC-4B47-B6BE-05936D93D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1_Feathered_Lime_Green 16x9 Template Segoe</Template>
  <TotalTime>2479</TotalTime>
  <Words>299</Words>
  <Application>Microsoft Office PowerPoint</Application>
  <PresentationFormat>Custom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1_Feathered_Lime_Green 16x9 Template Segoe</vt:lpstr>
      <vt:lpstr>MISP in SRH in post disaster situation </vt:lpstr>
      <vt:lpstr>                       What  is  MISP                                    </vt:lpstr>
      <vt:lpstr>                        Goal  of  MISP                                    </vt:lpstr>
      <vt:lpstr>                    Module  of  MISP                                    </vt:lpstr>
      <vt:lpstr>                   Uniqueness  of  MISP                                    </vt:lpstr>
      <vt:lpstr>            Topics  covered  under  MISP                                    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 OUTCOME  OF  MISP  TRAINING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MISP in SRH in post disaster situation</dc:title>
  <dc:creator>Kalyani Raj</dc:creator>
  <cp:lastModifiedBy>Kalyani Raj</cp:lastModifiedBy>
  <cp:revision>63</cp:revision>
  <dcterms:created xsi:type="dcterms:W3CDTF">2015-12-05T19:20:56Z</dcterms:created>
  <dcterms:modified xsi:type="dcterms:W3CDTF">2015-12-08T20:02:45Z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TC102867359990</vt:lpwstr>
  </property>
</Properties>
</file>